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6"/>
  </p:notesMasterIdLst>
  <p:sldIdLst>
    <p:sldId id="265" r:id="rId3"/>
    <p:sldId id="267" r:id="rId4"/>
    <p:sldId id="270" r:id="rId5"/>
  </p:sldIdLst>
  <p:sldSz cx="9144000" cy="6858000" type="screen4x3"/>
  <p:notesSz cx="7315200" cy="96012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7280F6-6F1C-4B12-A2F5-467B707A672F}" type="doc">
      <dgm:prSet loTypeId="urn:microsoft.com/office/officeart/2005/8/layout/cycle4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DC1F21C9-7916-43E9-908E-66FBBB813438}">
      <dgm:prSet phldrT="[Text]"/>
      <dgm:spPr/>
      <dgm:t>
        <a:bodyPr/>
        <a:lstStyle/>
        <a:p>
          <a:r>
            <a:rPr lang="en-US" b="1" dirty="0" smtClean="0"/>
            <a:t>Continuum of Care:  ACO Model</a:t>
          </a:r>
          <a:endParaRPr lang="en-US" b="1" dirty="0"/>
        </a:p>
      </dgm:t>
    </dgm:pt>
    <dgm:pt modelId="{6EA356F6-E271-4A26-8957-E1BED5D8F2AC}" type="parTrans" cxnId="{3FAC79CE-73B3-46A7-BF05-8892E07FEAA8}">
      <dgm:prSet/>
      <dgm:spPr/>
      <dgm:t>
        <a:bodyPr/>
        <a:lstStyle/>
        <a:p>
          <a:endParaRPr lang="en-US"/>
        </a:p>
      </dgm:t>
    </dgm:pt>
    <dgm:pt modelId="{66A3EAF7-8CFB-4A3D-972D-722C5C245B12}" type="sibTrans" cxnId="{3FAC79CE-73B3-46A7-BF05-8892E07FEAA8}">
      <dgm:prSet/>
      <dgm:spPr/>
      <dgm:t>
        <a:bodyPr/>
        <a:lstStyle/>
        <a:p>
          <a:endParaRPr lang="en-US"/>
        </a:p>
      </dgm:t>
    </dgm:pt>
    <dgm:pt modelId="{38CF3115-AF54-442A-9EF4-EA655DA6B746}">
      <dgm:prSet phldrT="[Text]"/>
      <dgm:spPr/>
      <dgm:t>
        <a:bodyPr/>
        <a:lstStyle/>
        <a:p>
          <a:r>
            <a:rPr lang="en-US" b="1" dirty="0" smtClean="0"/>
            <a:t>Additional Revenue</a:t>
          </a:r>
          <a:endParaRPr lang="en-US" b="1" dirty="0"/>
        </a:p>
      </dgm:t>
    </dgm:pt>
    <dgm:pt modelId="{7489A024-4628-4F48-A9E4-9193C49A2F11}" type="parTrans" cxnId="{52188B8B-3073-46D1-AC31-6E15F22CD40D}">
      <dgm:prSet/>
      <dgm:spPr/>
      <dgm:t>
        <a:bodyPr/>
        <a:lstStyle/>
        <a:p>
          <a:endParaRPr lang="en-US"/>
        </a:p>
      </dgm:t>
    </dgm:pt>
    <dgm:pt modelId="{7067B108-5CE7-4273-956E-71D754D2826F}" type="sibTrans" cxnId="{52188B8B-3073-46D1-AC31-6E15F22CD40D}">
      <dgm:prSet/>
      <dgm:spPr/>
      <dgm:t>
        <a:bodyPr/>
        <a:lstStyle/>
        <a:p>
          <a:endParaRPr lang="en-US"/>
        </a:p>
      </dgm:t>
    </dgm:pt>
    <dgm:pt modelId="{126856FE-06FE-4A05-95BD-04582DC8AA6A}">
      <dgm:prSet phldrT="[Text]"/>
      <dgm:spPr/>
      <dgm:t>
        <a:bodyPr/>
        <a:lstStyle/>
        <a:p>
          <a:r>
            <a:rPr lang="en-US" b="1" dirty="0" smtClean="0"/>
            <a:t>Sunshine Visiting  Physicians</a:t>
          </a:r>
          <a:endParaRPr lang="en-US" b="1" dirty="0"/>
        </a:p>
      </dgm:t>
    </dgm:pt>
    <dgm:pt modelId="{4861A588-6286-4FD9-9963-F9B382CA6335}" type="parTrans" cxnId="{D5CF79AC-EC22-4564-A85E-10216CDC8651}">
      <dgm:prSet/>
      <dgm:spPr/>
      <dgm:t>
        <a:bodyPr/>
        <a:lstStyle/>
        <a:p>
          <a:endParaRPr lang="en-US"/>
        </a:p>
      </dgm:t>
    </dgm:pt>
    <dgm:pt modelId="{640ACA69-054D-4042-847F-5FC1A7188350}" type="sibTrans" cxnId="{D5CF79AC-EC22-4564-A85E-10216CDC8651}">
      <dgm:prSet/>
      <dgm:spPr/>
      <dgm:t>
        <a:bodyPr/>
        <a:lstStyle/>
        <a:p>
          <a:endParaRPr lang="en-US"/>
        </a:p>
      </dgm:t>
    </dgm:pt>
    <dgm:pt modelId="{079DC211-64B0-4D2B-9B30-D522FCF09256}">
      <dgm:prSet phldrT="[Text]"/>
      <dgm:spPr/>
      <dgm:t>
        <a:bodyPr/>
        <a:lstStyle/>
        <a:p>
          <a:r>
            <a:rPr lang="en-US" b="1" dirty="0" smtClean="0"/>
            <a:t>Acute Care Provider. Hospital setting referring back to you</a:t>
          </a:r>
          <a:endParaRPr lang="en-US" b="1" dirty="0"/>
        </a:p>
      </dgm:t>
    </dgm:pt>
    <dgm:pt modelId="{CDAD5A28-9E7C-4F5E-A94B-1FD4386749FD}" type="parTrans" cxnId="{EA19CAF3-D28F-4588-A82D-0731B94339B1}">
      <dgm:prSet/>
      <dgm:spPr/>
      <dgm:t>
        <a:bodyPr/>
        <a:lstStyle/>
        <a:p>
          <a:endParaRPr lang="en-US"/>
        </a:p>
      </dgm:t>
    </dgm:pt>
    <dgm:pt modelId="{08502729-F6C0-4541-86F7-2863D51A344B}" type="sibTrans" cxnId="{EA19CAF3-D28F-4588-A82D-0731B94339B1}">
      <dgm:prSet/>
      <dgm:spPr/>
      <dgm:t>
        <a:bodyPr/>
        <a:lstStyle/>
        <a:p>
          <a:endParaRPr lang="en-US"/>
        </a:p>
      </dgm:t>
    </dgm:pt>
    <dgm:pt modelId="{41D8FCCA-1666-4E23-A0F3-0143972E09A1}">
      <dgm:prSet phldrT="[Text]"/>
      <dgm:spPr/>
      <dgm:t>
        <a:bodyPr/>
        <a:lstStyle/>
        <a:p>
          <a:r>
            <a:rPr lang="en-US" b="1" dirty="0" smtClean="0"/>
            <a:t>HCR Manor Care</a:t>
          </a:r>
          <a:endParaRPr lang="en-US" b="1" dirty="0"/>
        </a:p>
      </dgm:t>
    </dgm:pt>
    <dgm:pt modelId="{A61051DC-F5C4-4CEC-8941-6F24A277457C}" type="parTrans" cxnId="{E3747D1C-ACFB-4F94-9DF8-6C513FF9718B}">
      <dgm:prSet/>
      <dgm:spPr/>
      <dgm:t>
        <a:bodyPr/>
        <a:lstStyle/>
        <a:p>
          <a:endParaRPr lang="en-US"/>
        </a:p>
      </dgm:t>
    </dgm:pt>
    <dgm:pt modelId="{4F07695F-A414-4034-82EB-719CF3F7B35B}" type="sibTrans" cxnId="{E3747D1C-ACFB-4F94-9DF8-6C513FF9718B}">
      <dgm:prSet/>
      <dgm:spPr/>
      <dgm:t>
        <a:bodyPr/>
        <a:lstStyle/>
        <a:p>
          <a:endParaRPr lang="en-US"/>
        </a:p>
      </dgm:t>
    </dgm:pt>
    <dgm:pt modelId="{0138E2D2-8021-45FB-A01C-43A6E932BE10}">
      <dgm:prSet phldrT="[Text]"/>
      <dgm:spPr/>
      <dgm:t>
        <a:bodyPr/>
        <a:lstStyle/>
        <a:p>
          <a:r>
            <a:rPr lang="en-US" b="1" dirty="0" smtClean="0"/>
            <a:t>Sub-Acute Care Provider. SNF setting referring back to you</a:t>
          </a:r>
          <a:endParaRPr lang="en-US" b="1" dirty="0"/>
        </a:p>
      </dgm:t>
    </dgm:pt>
    <dgm:pt modelId="{C32A60F3-CD25-4F5B-97F0-A246831C86A6}" type="parTrans" cxnId="{24724132-6F6E-4D4E-8DE5-C3BC96AA3F87}">
      <dgm:prSet/>
      <dgm:spPr/>
      <dgm:t>
        <a:bodyPr/>
        <a:lstStyle/>
        <a:p>
          <a:endParaRPr lang="en-US"/>
        </a:p>
      </dgm:t>
    </dgm:pt>
    <dgm:pt modelId="{CF4156D6-87A7-4F36-B5D9-06A60FCF187D}" type="sibTrans" cxnId="{24724132-6F6E-4D4E-8DE5-C3BC96AA3F87}">
      <dgm:prSet/>
      <dgm:spPr/>
      <dgm:t>
        <a:bodyPr/>
        <a:lstStyle/>
        <a:p>
          <a:endParaRPr lang="en-US"/>
        </a:p>
      </dgm:t>
    </dgm:pt>
    <dgm:pt modelId="{DBCD777E-D4AF-459E-BCAC-5B4866CF95D1}">
      <dgm:prSet phldrT="[Text]" phldr="1"/>
      <dgm:spPr/>
      <dgm:t>
        <a:bodyPr/>
        <a:lstStyle/>
        <a:p>
          <a:endParaRPr lang="en-US"/>
        </a:p>
      </dgm:t>
    </dgm:pt>
    <dgm:pt modelId="{308A6EF2-5FC5-4188-A415-60CC2B2666D6}" type="parTrans" cxnId="{F577CB38-07A6-449F-B8B2-C9867903EBD4}">
      <dgm:prSet/>
      <dgm:spPr/>
      <dgm:t>
        <a:bodyPr/>
        <a:lstStyle/>
        <a:p>
          <a:endParaRPr lang="en-US"/>
        </a:p>
      </dgm:t>
    </dgm:pt>
    <dgm:pt modelId="{5CF922BA-E432-4CB6-BF82-5C7891D7568B}" type="sibTrans" cxnId="{F577CB38-07A6-449F-B8B2-C9867903EBD4}">
      <dgm:prSet/>
      <dgm:spPr/>
      <dgm:t>
        <a:bodyPr/>
        <a:lstStyle/>
        <a:p>
          <a:endParaRPr lang="en-US"/>
        </a:p>
      </dgm:t>
    </dgm:pt>
    <dgm:pt modelId="{2F9A96CD-8843-462A-82E7-1C57DC46D18A}">
      <dgm:prSet phldrT="[Text]" phldr="1"/>
      <dgm:spPr/>
      <dgm:t>
        <a:bodyPr/>
        <a:lstStyle/>
        <a:p>
          <a:endParaRPr lang="en-US"/>
        </a:p>
      </dgm:t>
    </dgm:pt>
    <dgm:pt modelId="{B7D4B48C-E13C-4DCD-89A6-916FE747694D}" type="parTrans" cxnId="{5DD9180E-0617-4E67-9A1D-10F4B9A5531D}">
      <dgm:prSet/>
      <dgm:spPr/>
      <dgm:t>
        <a:bodyPr/>
        <a:lstStyle/>
        <a:p>
          <a:endParaRPr lang="en-US"/>
        </a:p>
      </dgm:t>
    </dgm:pt>
    <dgm:pt modelId="{80BC78A2-FB0E-49DA-BF2E-6CFD5767E962}" type="sibTrans" cxnId="{5DD9180E-0617-4E67-9A1D-10F4B9A5531D}">
      <dgm:prSet/>
      <dgm:spPr/>
      <dgm:t>
        <a:bodyPr/>
        <a:lstStyle/>
        <a:p>
          <a:endParaRPr lang="en-US"/>
        </a:p>
      </dgm:t>
    </dgm:pt>
    <dgm:pt modelId="{E356A735-4193-4279-821F-1D9885257018}">
      <dgm:prSet phldrT="[Text]"/>
      <dgm:spPr/>
      <dgm:t>
        <a:bodyPr/>
        <a:lstStyle/>
        <a:p>
          <a:r>
            <a:rPr lang="en-US" b="1" dirty="0" smtClean="0"/>
            <a:t>Tenet Facility</a:t>
          </a:r>
          <a:endParaRPr lang="en-US" b="1" dirty="0"/>
        </a:p>
      </dgm:t>
    </dgm:pt>
    <dgm:pt modelId="{FD129A45-8D7F-461A-A8AD-BB15B2736D03}" type="parTrans" cxnId="{02313C8C-1D17-446B-9E5C-84A3D51C4FEA}">
      <dgm:prSet/>
      <dgm:spPr/>
      <dgm:t>
        <a:bodyPr/>
        <a:lstStyle/>
        <a:p>
          <a:endParaRPr lang="en-US"/>
        </a:p>
      </dgm:t>
    </dgm:pt>
    <dgm:pt modelId="{B993DEA2-924A-4EDB-B224-42F5900A77D1}" type="sibTrans" cxnId="{02313C8C-1D17-446B-9E5C-84A3D51C4FEA}">
      <dgm:prSet/>
      <dgm:spPr/>
      <dgm:t>
        <a:bodyPr/>
        <a:lstStyle/>
        <a:p>
          <a:endParaRPr lang="en-US"/>
        </a:p>
      </dgm:t>
    </dgm:pt>
    <dgm:pt modelId="{B955B472-013C-4288-960B-C625B6367B57}">
      <dgm:prSet phldrT="[Text]"/>
      <dgm:spPr/>
      <dgm:t>
        <a:bodyPr/>
        <a:lstStyle/>
        <a:p>
          <a:r>
            <a:rPr lang="en-US" b="1" dirty="0" smtClean="0"/>
            <a:t>Better Coordination</a:t>
          </a:r>
          <a:endParaRPr lang="en-US" b="1" dirty="0"/>
        </a:p>
      </dgm:t>
    </dgm:pt>
    <dgm:pt modelId="{B1B47812-A51E-47F1-BFAF-618F10218244}" type="parTrans" cxnId="{67CA672C-84EF-4F2E-8D65-5744C8B148C0}">
      <dgm:prSet/>
      <dgm:spPr/>
      <dgm:t>
        <a:bodyPr/>
        <a:lstStyle/>
        <a:p>
          <a:endParaRPr lang="en-US"/>
        </a:p>
      </dgm:t>
    </dgm:pt>
    <dgm:pt modelId="{D60BB065-9EE5-4301-96E1-AB69E2A6A852}" type="sibTrans" cxnId="{67CA672C-84EF-4F2E-8D65-5744C8B148C0}">
      <dgm:prSet/>
      <dgm:spPr/>
      <dgm:t>
        <a:bodyPr/>
        <a:lstStyle/>
        <a:p>
          <a:endParaRPr lang="en-US"/>
        </a:p>
      </dgm:t>
    </dgm:pt>
    <dgm:pt modelId="{D1B45F70-FD79-4796-ABAE-F0453A397A02}">
      <dgm:prSet phldrT="[Text]"/>
      <dgm:spPr/>
      <dgm:t>
        <a:bodyPr/>
        <a:lstStyle/>
        <a:p>
          <a:r>
            <a:rPr lang="en-US" b="1" dirty="0" smtClean="0"/>
            <a:t>Better Outcomes</a:t>
          </a:r>
          <a:endParaRPr lang="en-US" b="1" dirty="0"/>
        </a:p>
      </dgm:t>
    </dgm:pt>
    <dgm:pt modelId="{8661F8A8-D89D-4104-93DA-8413B813A6D3}" type="parTrans" cxnId="{E657F89D-DA0F-455B-A02F-691C86E2224A}">
      <dgm:prSet/>
      <dgm:spPr/>
      <dgm:t>
        <a:bodyPr/>
        <a:lstStyle/>
        <a:p>
          <a:endParaRPr lang="en-US"/>
        </a:p>
      </dgm:t>
    </dgm:pt>
    <dgm:pt modelId="{1BA56C8E-A3AD-44BF-90FF-80951CA124A2}" type="sibTrans" cxnId="{E657F89D-DA0F-455B-A02F-691C86E2224A}">
      <dgm:prSet/>
      <dgm:spPr/>
      <dgm:t>
        <a:bodyPr/>
        <a:lstStyle/>
        <a:p>
          <a:endParaRPr lang="en-US"/>
        </a:p>
      </dgm:t>
    </dgm:pt>
    <dgm:pt modelId="{CD78A865-6451-4660-B9DD-4C21D0396E91}" type="pres">
      <dgm:prSet presAssocID="{517280F6-6F1C-4B12-A2F5-467B707A672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72D470-1DA2-4B6A-820B-FAAA4603A5EB}" type="pres">
      <dgm:prSet presAssocID="{517280F6-6F1C-4B12-A2F5-467B707A672F}" presName="children" presStyleCnt="0"/>
      <dgm:spPr/>
    </dgm:pt>
    <dgm:pt modelId="{3C9CC423-4508-405A-ACAD-BA9E50B2652F}" type="pres">
      <dgm:prSet presAssocID="{517280F6-6F1C-4B12-A2F5-467B707A672F}" presName="child1group" presStyleCnt="0"/>
      <dgm:spPr/>
    </dgm:pt>
    <dgm:pt modelId="{FE96BF7D-EB7C-414F-AEA2-3440DFB5F791}" type="pres">
      <dgm:prSet presAssocID="{517280F6-6F1C-4B12-A2F5-467B707A672F}" presName="child1" presStyleLbl="bgAcc1" presStyleIdx="0" presStyleCnt="3"/>
      <dgm:spPr/>
      <dgm:t>
        <a:bodyPr/>
        <a:lstStyle/>
        <a:p>
          <a:endParaRPr lang="en-US"/>
        </a:p>
      </dgm:t>
    </dgm:pt>
    <dgm:pt modelId="{7B56F0FA-D4A5-43C8-88E5-9239FAC551CA}" type="pres">
      <dgm:prSet presAssocID="{517280F6-6F1C-4B12-A2F5-467B707A672F}" presName="child1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B4F322-0691-46F3-8250-C2FBFC368627}" type="pres">
      <dgm:prSet presAssocID="{517280F6-6F1C-4B12-A2F5-467B707A672F}" presName="child3group" presStyleCnt="0"/>
      <dgm:spPr/>
    </dgm:pt>
    <dgm:pt modelId="{2A2CB59A-FEA1-47F2-B69A-695645D7EFB6}" type="pres">
      <dgm:prSet presAssocID="{517280F6-6F1C-4B12-A2F5-467B707A672F}" presName="child3" presStyleLbl="bgAcc1" presStyleIdx="1" presStyleCnt="3"/>
      <dgm:spPr/>
      <dgm:t>
        <a:bodyPr/>
        <a:lstStyle/>
        <a:p>
          <a:endParaRPr lang="en-US"/>
        </a:p>
      </dgm:t>
    </dgm:pt>
    <dgm:pt modelId="{7B680BEB-FF4E-4DAD-B1BF-6F086709032C}" type="pres">
      <dgm:prSet presAssocID="{517280F6-6F1C-4B12-A2F5-467B707A672F}" presName="child3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01DC59-F4C7-41F1-A5DD-291E80E882E6}" type="pres">
      <dgm:prSet presAssocID="{517280F6-6F1C-4B12-A2F5-467B707A672F}" presName="child4group" presStyleCnt="0"/>
      <dgm:spPr/>
    </dgm:pt>
    <dgm:pt modelId="{51CF1E7F-C4E9-4470-9DB9-226602845C68}" type="pres">
      <dgm:prSet presAssocID="{517280F6-6F1C-4B12-A2F5-467B707A672F}" presName="child4" presStyleLbl="bgAcc1" presStyleIdx="2" presStyleCnt="3"/>
      <dgm:spPr/>
      <dgm:t>
        <a:bodyPr/>
        <a:lstStyle/>
        <a:p>
          <a:endParaRPr lang="en-US"/>
        </a:p>
      </dgm:t>
    </dgm:pt>
    <dgm:pt modelId="{0429883D-8751-478D-8AA1-3A1BEB5FEE4F}" type="pres">
      <dgm:prSet presAssocID="{517280F6-6F1C-4B12-A2F5-467B707A672F}" presName="child4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D7C720-BB43-4A28-B209-BB6347E7A46B}" type="pres">
      <dgm:prSet presAssocID="{517280F6-6F1C-4B12-A2F5-467B707A672F}" presName="childPlaceholder" presStyleCnt="0"/>
      <dgm:spPr/>
    </dgm:pt>
    <dgm:pt modelId="{4730E74C-5AFD-447F-AA42-8E1BE41F4E76}" type="pres">
      <dgm:prSet presAssocID="{517280F6-6F1C-4B12-A2F5-467B707A672F}" presName="circle" presStyleCnt="0"/>
      <dgm:spPr/>
    </dgm:pt>
    <dgm:pt modelId="{6DA77204-8C5A-447E-B864-FA21937ADB4C}" type="pres">
      <dgm:prSet presAssocID="{517280F6-6F1C-4B12-A2F5-467B707A672F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0711B3-F6BD-449A-802F-795098B5D5A6}" type="pres">
      <dgm:prSet presAssocID="{517280F6-6F1C-4B12-A2F5-467B707A672F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1D40F1-0BD1-4E78-93B0-729129858346}" type="pres">
      <dgm:prSet presAssocID="{517280F6-6F1C-4B12-A2F5-467B707A672F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724670-AE3C-46AA-B1C0-DCC4D57C5DBE}" type="pres">
      <dgm:prSet presAssocID="{517280F6-6F1C-4B12-A2F5-467B707A672F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6CA90E-B40C-4DEC-A9C7-116ABF7665AF}" type="pres">
      <dgm:prSet presAssocID="{517280F6-6F1C-4B12-A2F5-467B707A672F}" presName="quadrantPlaceholder" presStyleCnt="0"/>
      <dgm:spPr/>
    </dgm:pt>
    <dgm:pt modelId="{B1143273-D479-406A-9FDB-E5A7C60F99D5}" type="pres">
      <dgm:prSet presAssocID="{517280F6-6F1C-4B12-A2F5-467B707A672F}" presName="center1" presStyleLbl="fgShp" presStyleIdx="0" presStyleCnt="2"/>
      <dgm:spPr/>
    </dgm:pt>
    <dgm:pt modelId="{8B7C77D2-6E84-44C7-8898-119A597D08BB}" type="pres">
      <dgm:prSet presAssocID="{517280F6-6F1C-4B12-A2F5-467B707A672F}" presName="center2" presStyleLbl="fgShp" presStyleIdx="1" presStyleCnt="2"/>
      <dgm:spPr/>
    </dgm:pt>
  </dgm:ptLst>
  <dgm:cxnLst>
    <dgm:cxn modelId="{E657F89D-DA0F-455B-A02F-691C86E2224A}" srcId="{DC1F21C9-7916-43E9-908E-66FBBB813438}" destId="{D1B45F70-FD79-4796-ABAE-F0453A397A02}" srcOrd="2" destOrd="0" parTransId="{8661F8A8-D89D-4104-93DA-8413B813A6D3}" sibTransId="{1BA56C8E-A3AD-44BF-90FF-80951CA124A2}"/>
    <dgm:cxn modelId="{EE9CE471-09E3-4095-89F4-69D2FB0E4E79}" type="presOf" srcId="{079DC211-64B0-4D2B-9B30-D522FCF09256}" destId="{2A2CB59A-FEA1-47F2-B69A-695645D7EFB6}" srcOrd="0" destOrd="0" presId="urn:microsoft.com/office/officeart/2005/8/layout/cycle4"/>
    <dgm:cxn modelId="{02313C8C-1D17-446B-9E5C-84A3D51C4FEA}" srcId="{517280F6-6F1C-4B12-A2F5-467B707A672F}" destId="{E356A735-4193-4279-821F-1D9885257018}" srcOrd="2" destOrd="0" parTransId="{FD129A45-8D7F-461A-A8AD-BB15B2736D03}" sibTransId="{B993DEA2-924A-4EDB-B224-42F5900A77D1}"/>
    <dgm:cxn modelId="{24724132-6F6E-4D4E-8DE5-C3BC96AA3F87}" srcId="{41D8FCCA-1666-4E23-A0F3-0143972E09A1}" destId="{0138E2D2-8021-45FB-A01C-43A6E932BE10}" srcOrd="0" destOrd="0" parTransId="{C32A60F3-CD25-4F5B-97F0-A246831C86A6}" sibTransId="{CF4156D6-87A7-4F36-B5D9-06A60FCF187D}"/>
    <dgm:cxn modelId="{2A20C596-1E31-4C9A-9BA1-17650A2AE45B}" type="presOf" srcId="{079DC211-64B0-4D2B-9B30-D522FCF09256}" destId="{7B680BEB-FF4E-4DAD-B1BF-6F086709032C}" srcOrd="1" destOrd="0" presId="urn:microsoft.com/office/officeart/2005/8/layout/cycle4"/>
    <dgm:cxn modelId="{663E875D-4B7E-41A9-A64B-0C918F1A16D9}" type="presOf" srcId="{E356A735-4193-4279-821F-1D9885257018}" destId="{F31D40F1-0BD1-4E78-93B0-729129858346}" srcOrd="0" destOrd="0" presId="urn:microsoft.com/office/officeart/2005/8/layout/cycle4"/>
    <dgm:cxn modelId="{273C9093-4453-4A0C-8874-A2AD38E451B7}" type="presOf" srcId="{0138E2D2-8021-45FB-A01C-43A6E932BE10}" destId="{51CF1E7F-C4E9-4470-9DB9-226602845C68}" srcOrd="0" destOrd="0" presId="urn:microsoft.com/office/officeart/2005/8/layout/cycle4"/>
    <dgm:cxn modelId="{67CA672C-84EF-4F2E-8D65-5744C8B148C0}" srcId="{DC1F21C9-7916-43E9-908E-66FBBB813438}" destId="{B955B472-013C-4288-960B-C625B6367B57}" srcOrd="1" destOrd="0" parTransId="{B1B47812-A51E-47F1-BFAF-618F10218244}" sibTransId="{D60BB065-9EE5-4301-96E1-AB69E2A6A852}"/>
    <dgm:cxn modelId="{787AFEAD-84B9-4E60-8EBC-F516CBAE707C}" type="presOf" srcId="{41D8FCCA-1666-4E23-A0F3-0143972E09A1}" destId="{D2724670-AE3C-46AA-B1C0-DCC4D57C5DBE}" srcOrd="0" destOrd="0" presId="urn:microsoft.com/office/officeart/2005/8/layout/cycle4"/>
    <dgm:cxn modelId="{4C6E9C64-EBAB-4ADE-AC97-C0C534ABD90A}" type="presOf" srcId="{38CF3115-AF54-442A-9EF4-EA655DA6B746}" destId="{FE96BF7D-EB7C-414F-AEA2-3440DFB5F791}" srcOrd="0" destOrd="0" presId="urn:microsoft.com/office/officeart/2005/8/layout/cycle4"/>
    <dgm:cxn modelId="{1F9F9B9C-B5F4-4997-9837-D90B7207C236}" type="presOf" srcId="{DC1F21C9-7916-43E9-908E-66FBBB813438}" destId="{6DA77204-8C5A-447E-B864-FA21937ADB4C}" srcOrd="0" destOrd="0" presId="urn:microsoft.com/office/officeart/2005/8/layout/cycle4"/>
    <dgm:cxn modelId="{29A7AA91-179A-4717-81CA-BCF4CF415DA6}" type="presOf" srcId="{B955B472-013C-4288-960B-C625B6367B57}" destId="{FE96BF7D-EB7C-414F-AEA2-3440DFB5F791}" srcOrd="0" destOrd="1" presId="urn:microsoft.com/office/officeart/2005/8/layout/cycle4"/>
    <dgm:cxn modelId="{2B5601DC-D2B6-4F77-A810-F7E2EF329341}" type="presOf" srcId="{D1B45F70-FD79-4796-ABAE-F0453A397A02}" destId="{FE96BF7D-EB7C-414F-AEA2-3440DFB5F791}" srcOrd="0" destOrd="2" presId="urn:microsoft.com/office/officeart/2005/8/layout/cycle4"/>
    <dgm:cxn modelId="{00264CC0-3AF2-4199-B6AB-146DDDF9EBA5}" type="presOf" srcId="{0138E2D2-8021-45FB-A01C-43A6E932BE10}" destId="{0429883D-8751-478D-8AA1-3A1BEB5FEE4F}" srcOrd="1" destOrd="0" presId="urn:microsoft.com/office/officeart/2005/8/layout/cycle4"/>
    <dgm:cxn modelId="{D5CF79AC-EC22-4564-A85E-10216CDC8651}" srcId="{517280F6-6F1C-4B12-A2F5-467B707A672F}" destId="{126856FE-06FE-4A05-95BD-04582DC8AA6A}" srcOrd="1" destOrd="0" parTransId="{4861A588-6286-4FD9-9963-F9B382CA6335}" sibTransId="{640ACA69-054D-4042-847F-5FC1A7188350}"/>
    <dgm:cxn modelId="{0B988CFA-8B47-4E8B-9E84-177402FD23F5}" type="presOf" srcId="{517280F6-6F1C-4B12-A2F5-467B707A672F}" destId="{CD78A865-6451-4660-B9DD-4C21D0396E91}" srcOrd="0" destOrd="0" presId="urn:microsoft.com/office/officeart/2005/8/layout/cycle4"/>
    <dgm:cxn modelId="{5DD9180E-0617-4E67-9A1D-10F4B9A5531D}" srcId="{DBCD777E-D4AF-459E-BCAC-5B4866CF95D1}" destId="{2F9A96CD-8843-462A-82E7-1C57DC46D18A}" srcOrd="0" destOrd="0" parTransId="{B7D4B48C-E13C-4DCD-89A6-916FE747694D}" sibTransId="{80BC78A2-FB0E-49DA-BF2E-6CFD5767E962}"/>
    <dgm:cxn modelId="{52188B8B-3073-46D1-AC31-6E15F22CD40D}" srcId="{DC1F21C9-7916-43E9-908E-66FBBB813438}" destId="{38CF3115-AF54-442A-9EF4-EA655DA6B746}" srcOrd="0" destOrd="0" parTransId="{7489A024-4628-4F48-A9E4-9193C49A2F11}" sibTransId="{7067B108-5CE7-4273-956E-71D754D2826F}"/>
    <dgm:cxn modelId="{A7708E13-9BA6-4187-8127-72300ABCAAE5}" type="presOf" srcId="{126856FE-06FE-4A05-95BD-04582DC8AA6A}" destId="{B40711B3-F6BD-449A-802F-795098B5D5A6}" srcOrd="0" destOrd="0" presId="urn:microsoft.com/office/officeart/2005/8/layout/cycle4"/>
    <dgm:cxn modelId="{17E1D898-D08D-4160-884E-9BD5736C68A7}" type="presOf" srcId="{38CF3115-AF54-442A-9EF4-EA655DA6B746}" destId="{7B56F0FA-D4A5-43C8-88E5-9239FAC551CA}" srcOrd="1" destOrd="0" presId="urn:microsoft.com/office/officeart/2005/8/layout/cycle4"/>
    <dgm:cxn modelId="{F577CB38-07A6-449F-B8B2-C9867903EBD4}" srcId="{517280F6-6F1C-4B12-A2F5-467B707A672F}" destId="{DBCD777E-D4AF-459E-BCAC-5B4866CF95D1}" srcOrd="4" destOrd="0" parTransId="{308A6EF2-5FC5-4188-A415-60CC2B2666D6}" sibTransId="{5CF922BA-E432-4CB6-BF82-5C7891D7568B}"/>
    <dgm:cxn modelId="{EA19CAF3-D28F-4588-A82D-0731B94339B1}" srcId="{E356A735-4193-4279-821F-1D9885257018}" destId="{079DC211-64B0-4D2B-9B30-D522FCF09256}" srcOrd="0" destOrd="0" parTransId="{CDAD5A28-9E7C-4F5E-A94B-1FD4386749FD}" sibTransId="{08502729-F6C0-4541-86F7-2863D51A344B}"/>
    <dgm:cxn modelId="{4E97CB7D-BDF7-4939-A334-2B50E9440261}" type="presOf" srcId="{D1B45F70-FD79-4796-ABAE-F0453A397A02}" destId="{7B56F0FA-D4A5-43C8-88E5-9239FAC551CA}" srcOrd="1" destOrd="2" presId="urn:microsoft.com/office/officeart/2005/8/layout/cycle4"/>
    <dgm:cxn modelId="{E3747D1C-ACFB-4F94-9DF8-6C513FF9718B}" srcId="{517280F6-6F1C-4B12-A2F5-467B707A672F}" destId="{41D8FCCA-1666-4E23-A0F3-0143972E09A1}" srcOrd="3" destOrd="0" parTransId="{A61051DC-F5C4-4CEC-8941-6F24A277457C}" sibTransId="{4F07695F-A414-4034-82EB-719CF3F7B35B}"/>
    <dgm:cxn modelId="{142C89C7-677A-4DCA-BD83-E100C56B7C2E}" type="presOf" srcId="{B955B472-013C-4288-960B-C625B6367B57}" destId="{7B56F0FA-D4A5-43C8-88E5-9239FAC551CA}" srcOrd="1" destOrd="1" presId="urn:microsoft.com/office/officeart/2005/8/layout/cycle4"/>
    <dgm:cxn modelId="{3FAC79CE-73B3-46A7-BF05-8892E07FEAA8}" srcId="{517280F6-6F1C-4B12-A2F5-467B707A672F}" destId="{DC1F21C9-7916-43E9-908E-66FBBB813438}" srcOrd="0" destOrd="0" parTransId="{6EA356F6-E271-4A26-8957-E1BED5D8F2AC}" sibTransId="{66A3EAF7-8CFB-4A3D-972D-722C5C245B12}"/>
    <dgm:cxn modelId="{0C88EA8D-FD72-4F89-9D6F-8090DBF79309}" type="presParOf" srcId="{CD78A865-6451-4660-B9DD-4C21D0396E91}" destId="{9B72D470-1DA2-4B6A-820B-FAAA4603A5EB}" srcOrd="0" destOrd="0" presId="urn:microsoft.com/office/officeart/2005/8/layout/cycle4"/>
    <dgm:cxn modelId="{C0E9653F-8AC1-40D1-A621-C902382613B4}" type="presParOf" srcId="{9B72D470-1DA2-4B6A-820B-FAAA4603A5EB}" destId="{3C9CC423-4508-405A-ACAD-BA9E50B2652F}" srcOrd="0" destOrd="0" presId="urn:microsoft.com/office/officeart/2005/8/layout/cycle4"/>
    <dgm:cxn modelId="{C2C78D50-7EFC-4B86-9413-48514C2577DF}" type="presParOf" srcId="{3C9CC423-4508-405A-ACAD-BA9E50B2652F}" destId="{FE96BF7D-EB7C-414F-AEA2-3440DFB5F791}" srcOrd="0" destOrd="0" presId="urn:microsoft.com/office/officeart/2005/8/layout/cycle4"/>
    <dgm:cxn modelId="{D5CC39CF-9EB6-4EC2-BA12-EFD4C210C507}" type="presParOf" srcId="{3C9CC423-4508-405A-ACAD-BA9E50B2652F}" destId="{7B56F0FA-D4A5-43C8-88E5-9239FAC551CA}" srcOrd="1" destOrd="0" presId="urn:microsoft.com/office/officeart/2005/8/layout/cycle4"/>
    <dgm:cxn modelId="{80F16868-3292-4921-A403-020495B72406}" type="presParOf" srcId="{9B72D470-1DA2-4B6A-820B-FAAA4603A5EB}" destId="{B3B4F322-0691-46F3-8250-C2FBFC368627}" srcOrd="1" destOrd="0" presId="urn:microsoft.com/office/officeart/2005/8/layout/cycle4"/>
    <dgm:cxn modelId="{E8BC643B-24E0-46A9-9319-879DC4E76117}" type="presParOf" srcId="{B3B4F322-0691-46F3-8250-C2FBFC368627}" destId="{2A2CB59A-FEA1-47F2-B69A-695645D7EFB6}" srcOrd="0" destOrd="0" presId="urn:microsoft.com/office/officeart/2005/8/layout/cycle4"/>
    <dgm:cxn modelId="{43531E8D-C452-4055-B200-05432AB39B32}" type="presParOf" srcId="{B3B4F322-0691-46F3-8250-C2FBFC368627}" destId="{7B680BEB-FF4E-4DAD-B1BF-6F086709032C}" srcOrd="1" destOrd="0" presId="urn:microsoft.com/office/officeart/2005/8/layout/cycle4"/>
    <dgm:cxn modelId="{18A7E28E-08E7-488B-854A-CC20550ED4E5}" type="presParOf" srcId="{9B72D470-1DA2-4B6A-820B-FAAA4603A5EB}" destId="{0101DC59-F4C7-41F1-A5DD-291E80E882E6}" srcOrd="2" destOrd="0" presId="urn:microsoft.com/office/officeart/2005/8/layout/cycle4"/>
    <dgm:cxn modelId="{93D6D5B2-9A22-4BD4-A407-137BF9F57CE2}" type="presParOf" srcId="{0101DC59-F4C7-41F1-A5DD-291E80E882E6}" destId="{51CF1E7F-C4E9-4470-9DB9-226602845C68}" srcOrd="0" destOrd="0" presId="urn:microsoft.com/office/officeart/2005/8/layout/cycle4"/>
    <dgm:cxn modelId="{A4C1B338-2005-4A32-A03D-21D6715AF7FD}" type="presParOf" srcId="{0101DC59-F4C7-41F1-A5DD-291E80E882E6}" destId="{0429883D-8751-478D-8AA1-3A1BEB5FEE4F}" srcOrd="1" destOrd="0" presId="urn:microsoft.com/office/officeart/2005/8/layout/cycle4"/>
    <dgm:cxn modelId="{CA39014A-DCD7-44CA-AA6F-31ABEAE447B6}" type="presParOf" srcId="{9B72D470-1DA2-4B6A-820B-FAAA4603A5EB}" destId="{7DD7C720-BB43-4A28-B209-BB6347E7A46B}" srcOrd="3" destOrd="0" presId="urn:microsoft.com/office/officeart/2005/8/layout/cycle4"/>
    <dgm:cxn modelId="{DD2EC74A-6746-4046-AC55-D17058788106}" type="presParOf" srcId="{CD78A865-6451-4660-B9DD-4C21D0396E91}" destId="{4730E74C-5AFD-447F-AA42-8E1BE41F4E76}" srcOrd="1" destOrd="0" presId="urn:microsoft.com/office/officeart/2005/8/layout/cycle4"/>
    <dgm:cxn modelId="{DBBBB43C-93A7-41DE-A749-D70FC815CD2B}" type="presParOf" srcId="{4730E74C-5AFD-447F-AA42-8E1BE41F4E76}" destId="{6DA77204-8C5A-447E-B864-FA21937ADB4C}" srcOrd="0" destOrd="0" presId="urn:microsoft.com/office/officeart/2005/8/layout/cycle4"/>
    <dgm:cxn modelId="{7C7484AE-0CA8-466E-AFAF-B0334873D54C}" type="presParOf" srcId="{4730E74C-5AFD-447F-AA42-8E1BE41F4E76}" destId="{B40711B3-F6BD-449A-802F-795098B5D5A6}" srcOrd="1" destOrd="0" presId="urn:microsoft.com/office/officeart/2005/8/layout/cycle4"/>
    <dgm:cxn modelId="{F81F66A3-01FF-47EF-8B3B-AC56E8DA70F7}" type="presParOf" srcId="{4730E74C-5AFD-447F-AA42-8E1BE41F4E76}" destId="{F31D40F1-0BD1-4E78-93B0-729129858346}" srcOrd="2" destOrd="0" presId="urn:microsoft.com/office/officeart/2005/8/layout/cycle4"/>
    <dgm:cxn modelId="{459A9919-01A1-4A42-93F2-188CEBBE686D}" type="presParOf" srcId="{4730E74C-5AFD-447F-AA42-8E1BE41F4E76}" destId="{D2724670-AE3C-46AA-B1C0-DCC4D57C5DBE}" srcOrd="3" destOrd="0" presId="urn:microsoft.com/office/officeart/2005/8/layout/cycle4"/>
    <dgm:cxn modelId="{F3E3CC01-3C1D-447E-ACB4-4FDB4FE23BDB}" type="presParOf" srcId="{4730E74C-5AFD-447F-AA42-8E1BE41F4E76}" destId="{536CA90E-B40C-4DEC-A9C7-116ABF7665AF}" srcOrd="4" destOrd="0" presId="urn:microsoft.com/office/officeart/2005/8/layout/cycle4"/>
    <dgm:cxn modelId="{932C12E7-5329-4EBE-B9AB-FC2AA22238A6}" type="presParOf" srcId="{CD78A865-6451-4660-B9DD-4C21D0396E91}" destId="{B1143273-D479-406A-9FDB-E5A7C60F99D5}" srcOrd="2" destOrd="0" presId="urn:microsoft.com/office/officeart/2005/8/layout/cycle4"/>
    <dgm:cxn modelId="{9B9BFAB4-96E8-454C-A9B0-026CFFB18836}" type="presParOf" srcId="{CD78A865-6451-4660-B9DD-4C21D0396E91}" destId="{8B7C77D2-6E84-44C7-8898-119A597D08BB}" srcOrd="3" destOrd="0" presId="urn:microsoft.com/office/officeart/2005/8/layout/cycle4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B8E0DA2D-BEA7-4B71-B6C5-DC31D8D8C6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 hangingPunct="1">
              <a:lnSpc>
                <a:spcPct val="100000"/>
              </a:lnSpc>
              <a:buClrTx/>
              <a:buSzTx/>
              <a:buFontTx/>
              <a:buNone/>
            </a:pPr>
            <a:fld id="{7AC3D8D2-26B0-41D1-918E-AB7BE8142832}" type="slidenum">
              <a:rPr lang="en-US" sz="1200">
                <a:latin typeface="Arial Narrow" pitchFamily="34" charset="0"/>
                <a:cs typeface="Arial" charset="0"/>
              </a:rPr>
              <a:pPr algn="r" defTabSz="914400" hangingPunct="1">
                <a:lnSpc>
                  <a:spcPct val="100000"/>
                </a:lnSpc>
                <a:buClrTx/>
                <a:buSzTx/>
                <a:buFontTx/>
                <a:buNone/>
              </a:pPr>
              <a:t>2</a:t>
            </a:fld>
            <a:endParaRPr lang="en-US" sz="1200">
              <a:latin typeface="Arial Narrow" pitchFamily="34" charset="0"/>
              <a:cs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lIns="91440" tIns="45720" rIns="91440" bIns="45720"/>
          <a:lstStyle/>
          <a:p>
            <a:pPr defTabSz="914400" eaLnBrk="1" hangingPunct="1"/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lIns="91440" tIns="45720" rIns="91440" bIns="45720"/>
          <a:lstStyle/>
          <a:p>
            <a:pPr defTabSz="914400" eaLnBrk="1" hangingPunct="1"/>
            <a:endParaRPr lang="en-US" smtClean="0">
              <a:latin typeface="Times New Roman" pitchFamily="18" charset="0"/>
            </a:endParaRPr>
          </a:p>
        </p:txBody>
      </p:sp>
      <p:sp>
        <p:nvSpPr>
          <p:cNvPr id="58372" name="Slide Number Placeholder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 hangingPunct="1">
              <a:lnSpc>
                <a:spcPct val="100000"/>
              </a:lnSpc>
              <a:buClrTx/>
              <a:buSzTx/>
              <a:buFontTx/>
              <a:buNone/>
            </a:pPr>
            <a:fld id="{F5CCACA8-A584-4E78-B18B-56974642BE39}" type="slidenum">
              <a:rPr lang="en-US" sz="1200">
                <a:latin typeface="Arial Narrow" pitchFamily="34" charset="0"/>
                <a:cs typeface="Arial" charset="0"/>
              </a:rPr>
              <a:pPr algn="r" defTabSz="914400" hangingPunct="1">
                <a:lnSpc>
                  <a:spcPct val="100000"/>
                </a:lnSpc>
                <a:buClrTx/>
                <a:buSzTx/>
                <a:buFontTx/>
                <a:buNone/>
              </a:pPr>
              <a:t>3</a:t>
            </a:fld>
            <a:endParaRPr lang="en-US" sz="1200">
              <a:latin typeface="Arial Narrow" pitchFamily="34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604963"/>
            <a:ext cx="2112963" cy="452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191250" cy="452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3700" y="3368675"/>
            <a:ext cx="4710113" cy="8747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604963"/>
            <a:ext cx="8456613" cy="452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54A34DC3-59DC-47B8-98FD-E7E321654C15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FE611237-E752-4614-A280-E2A75B1909A6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BF2872DB-D3DA-4111-A3A8-E4B337A1FF1C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16100" y="1293813"/>
            <a:ext cx="3363913" cy="4735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2413" y="1293813"/>
            <a:ext cx="3365500" cy="4735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B6D4B671-9F0D-4D89-93C7-496557BB3DC3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EBDD1743-4D21-4B14-8E97-398B7551FC6B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959A038C-C689-4B33-9A0C-4500FEF2C3F7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D0ADFFE5-3EF5-48AF-8866-99AF241052D3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0AE0D96B-BA36-4478-AE7B-37AE3AC2C9B6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0F74B7C8-0D89-4C0E-A382-C16D300C2D4F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D15B97C8-26FB-457B-9D2D-4C473B9FFEF2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5175" y="292100"/>
            <a:ext cx="1798638" cy="5737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14500" y="292100"/>
            <a:ext cx="5248275" cy="5737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D13E9C3A-AB9E-40B8-BD26-F7D560E023C6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0" y="292100"/>
            <a:ext cx="7199313" cy="581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16100" y="1293813"/>
            <a:ext cx="3363913" cy="4735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2413" y="1293813"/>
            <a:ext cx="3365500" cy="2290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2413" y="3736975"/>
            <a:ext cx="3365500" cy="2292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0"/>
          </p:nvPr>
        </p:nvSpPr>
        <p:spPr>
          <a:xfrm>
            <a:off x="2540000" y="6218238"/>
            <a:ext cx="5662613" cy="3032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1"/>
          </p:nvPr>
        </p:nvSpPr>
        <p:spPr>
          <a:xfrm>
            <a:off x="8286750" y="6383338"/>
            <a:ext cx="766763" cy="2428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[  </a:t>
            </a:r>
            <a:fld id="{E457B7CA-37CF-40A3-B076-3D2963AF5818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03700" y="3368675"/>
            <a:ext cx="4710113" cy="8747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vert="horz" wrap="square" lIns="91440" tIns="9144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formatClick to edit Master title style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2096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73" r:id="rId13"/>
  </p:sldLayoutIdLst>
  <p:txStyles>
    <p:titleStyle>
      <a:lvl1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+mj-lt"/>
          <a:ea typeface="Arial Unicode MS" pitchFamily="34" charset="-128"/>
          <a:cs typeface="+mj-cs"/>
        </a:defRPr>
      </a:lvl1pPr>
      <a:lvl2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2pPr>
      <a:lvl3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3pPr>
      <a:lvl4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4pPr>
      <a:lvl5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5pPr>
      <a:lvl6pPr marL="25146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6pPr>
      <a:lvl7pPr marL="29718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7pPr>
      <a:lvl8pPr marL="34290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8pPr>
      <a:lvl9pPr marL="38862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9pPr>
    </p:titleStyle>
    <p:bodyStyle>
      <a:lvl1pPr marL="342900" indent="-342900" algn="l" defTabSz="457200" rtl="0" eaLnBrk="0" fontAlgn="base" hangingPunct="0">
        <a:lnSpc>
          <a:spcPct val="9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2C2C84"/>
          </a:solidFill>
          <a:latin typeface="+mn-lt"/>
          <a:ea typeface="Arial Unicode MS" pitchFamily="34" charset="-128"/>
          <a:cs typeface="+mn-cs"/>
        </a:defRPr>
      </a:lvl1pPr>
      <a:lvl2pPr marL="742950" indent="-285750" algn="l" defTabSz="457200" rtl="0" eaLnBrk="0" fontAlgn="base" hangingPunct="0">
        <a:lnSpc>
          <a:spcPct val="9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C2C84"/>
          </a:solidFill>
          <a:latin typeface="+mn-lt"/>
          <a:ea typeface="Arial Unicode MS" pitchFamily="34" charset="-128"/>
          <a:cs typeface="+mn-cs"/>
        </a:defRPr>
      </a:lvl2pPr>
      <a:lvl3pPr marL="11430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C2C84"/>
          </a:solidFill>
          <a:latin typeface="+mn-lt"/>
          <a:ea typeface="Arial Unicode MS" pitchFamily="34" charset="-128"/>
          <a:cs typeface="+mn-cs"/>
        </a:defRPr>
      </a:lvl3pPr>
      <a:lvl4pPr marL="16002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C2C84"/>
          </a:solidFill>
          <a:latin typeface="+mn-lt"/>
          <a:ea typeface="Arial Unicode MS" pitchFamily="34" charset="-128"/>
          <a:cs typeface="+mn-cs"/>
        </a:defRPr>
      </a:lvl4pPr>
      <a:lvl5pPr marL="20574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2C2C84"/>
          </a:solidFill>
          <a:latin typeface="+mn-lt"/>
          <a:ea typeface="Arial Unicode MS" pitchFamily="34" charset="-128"/>
          <a:cs typeface="+mn-cs"/>
        </a:defRPr>
      </a:lvl5pPr>
      <a:lvl6pPr marL="25146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6pPr>
      <a:lvl7pPr marL="29718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7pPr>
      <a:lvl8pPr marL="34290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8pPr>
      <a:lvl9pPr marL="38862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14500" y="292100"/>
            <a:ext cx="7199313" cy="5810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16100" y="1293813"/>
            <a:ext cx="6881813" cy="47355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0"/>
            <a:r>
              <a:rPr lang="en-GB" smtClean="0"/>
              <a:t>Ninth Outline LevelClick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2540000" y="6218238"/>
            <a:ext cx="5662613" cy="3032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mtClean="0">
                <a:solidFill>
                  <a:srgbClr val="7152A0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en-US"/>
              <a:t>[  www.sunshinemd.org   or  (954) 972-6450  ]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286750" y="6383338"/>
            <a:ext cx="766763" cy="2428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Font typeface="Times New Roman" pitchFamily="16" charset="0"/>
              <a:buNone/>
              <a:tabLst>
                <a:tab pos="723900" algn="l"/>
              </a:tabLst>
              <a:defRPr smtClean="0">
                <a:solidFill>
                  <a:srgbClr val="7152A0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en-US"/>
              <a:t>[  </a:t>
            </a:r>
            <a:fld id="{118F2F42-755C-4C75-B738-FFFA84F2C117}" type="slidenum">
              <a:rPr lang="en-US"/>
              <a:pPr>
                <a:defRPr/>
              </a:pPr>
              <a:t>‹#›</a:t>
            </a:fld>
            <a:r>
              <a:rPr lang="en-US"/>
              <a:t>  ]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hf sldNum="0" hdr="0" dt="0"/>
  <p:txStyles>
    <p:titleStyle>
      <a:lvl1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+mj-lt"/>
          <a:ea typeface="Arial Unicode MS" pitchFamily="34" charset="-128"/>
          <a:cs typeface="+mj-cs"/>
        </a:defRPr>
      </a:lvl1pPr>
      <a:lvl2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2pPr>
      <a:lvl3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3pPr>
      <a:lvl4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4pPr>
      <a:lvl5pPr algn="l" defTabSz="457200" rtl="0" eaLnBrk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7152A0"/>
          </a:solidFill>
          <a:latin typeface="Arial Narrow" pitchFamily="32" charset="0"/>
          <a:ea typeface="Arial Unicode MS" pitchFamily="34" charset="-128"/>
          <a:cs typeface="Arial Unicode MS" charset="0"/>
        </a:defRPr>
      </a:lvl5pPr>
      <a:lvl6pPr marL="25146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6pPr>
      <a:lvl7pPr marL="29718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7pPr>
      <a:lvl8pPr marL="34290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8pPr>
      <a:lvl9pPr marL="3886200" indent="-228600" algn="l" defTabSz="457200" rtl="0" fontAlgn="base" hangingPunct="0">
        <a:lnSpc>
          <a:spcPct val="8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152A0"/>
          </a:solidFill>
          <a:latin typeface="Arial Narrow" pitchFamily="32" charset="0"/>
          <a:cs typeface="Arial Unicode MS" charset="0"/>
        </a:defRPr>
      </a:lvl9pPr>
    </p:titleStyle>
    <p:bodyStyle>
      <a:lvl1pPr marL="342900" indent="-342900" algn="l" defTabSz="457200" rtl="0" eaLnBrk="0" fontAlgn="base" hangingPunct="0">
        <a:lnSpc>
          <a:spcPct val="9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2C2C84"/>
          </a:solidFill>
          <a:latin typeface="+mn-lt"/>
          <a:ea typeface="Arial Unicode MS" pitchFamily="34" charset="-128"/>
          <a:cs typeface="+mn-cs"/>
        </a:defRPr>
      </a:lvl1pPr>
      <a:lvl2pPr marL="742950" indent="-285750" algn="l" defTabSz="457200" rtl="0" eaLnBrk="0" fontAlgn="base" hangingPunct="0">
        <a:lnSpc>
          <a:spcPct val="9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C2C84"/>
          </a:solidFill>
          <a:latin typeface="+mn-lt"/>
          <a:ea typeface="Arial Unicode MS" pitchFamily="34" charset="-128"/>
          <a:cs typeface="+mn-cs"/>
        </a:defRPr>
      </a:lvl2pPr>
      <a:lvl3pPr marL="11430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C2C84"/>
          </a:solidFill>
          <a:latin typeface="+mn-lt"/>
          <a:ea typeface="Arial Unicode MS" pitchFamily="34" charset="-128"/>
          <a:cs typeface="+mn-cs"/>
        </a:defRPr>
      </a:lvl3pPr>
      <a:lvl4pPr marL="16002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C2C84"/>
          </a:solidFill>
          <a:latin typeface="+mn-lt"/>
          <a:ea typeface="Arial Unicode MS" pitchFamily="34" charset="-128"/>
          <a:cs typeface="+mn-cs"/>
        </a:defRPr>
      </a:lvl4pPr>
      <a:lvl5pPr marL="20574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2C2C84"/>
          </a:solidFill>
          <a:latin typeface="+mn-lt"/>
          <a:ea typeface="Arial Unicode MS" pitchFamily="34" charset="-128"/>
          <a:cs typeface="+mn-cs"/>
        </a:defRPr>
      </a:lvl5pPr>
      <a:lvl6pPr marL="25146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6pPr>
      <a:lvl7pPr marL="29718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7pPr>
      <a:lvl8pPr marL="34290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8pPr>
      <a:lvl9pPr marL="38862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2C2C84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health_initative2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0"/>
            <a:ext cx="88392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 txBox="1">
            <a:spLocks noGrp="1"/>
          </p:cNvSpPr>
          <p:nvPr/>
        </p:nvSpPr>
        <p:spPr bwMode="auto">
          <a:xfrm>
            <a:off x="2540000" y="6218238"/>
            <a:ext cx="5664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r" defTabSz="914400" hangingPunct="1"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  <a:buSzPct val="50000"/>
              <a:buFont typeface="Wingdings" pitchFamily="2" charset="2"/>
              <a:buNone/>
            </a:pPr>
            <a:r>
              <a:rPr lang="en-US" sz="1200" b="1">
                <a:latin typeface="Arial Narrow" pitchFamily="34" charset="0"/>
                <a:cs typeface="Arial" charset="0"/>
              </a:rPr>
              <a:t>[  www.sunshinemd.org   or  (954) 972-6450  ]</a:t>
            </a:r>
          </a:p>
        </p:txBody>
      </p:sp>
      <p:sp>
        <p:nvSpPr>
          <p:cNvPr id="51203" name="Slide Number Placeholder 4"/>
          <p:cNvSpPr txBox="1">
            <a:spLocks noGrp="1"/>
          </p:cNvSpPr>
          <p:nvPr/>
        </p:nvSpPr>
        <p:spPr bwMode="auto">
          <a:xfrm>
            <a:off x="8286750" y="6383338"/>
            <a:ext cx="768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914400" hangingPunct="1"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  <a:buSzPct val="50000"/>
              <a:buFont typeface="Wingdings" pitchFamily="2" charset="2"/>
              <a:buNone/>
            </a:pPr>
            <a:r>
              <a:rPr lang="en-US" sz="10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[  </a:t>
            </a:r>
            <a:fld id="{7739C591-4BFB-4F2E-A61D-CD58A2FC6430}" type="slidenum">
              <a:rPr lang="en-US" sz="10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pPr algn="ctr" defTabSz="914400" hangingPunct="1">
                <a:lnSpc>
                  <a:spcPct val="100000"/>
                </a:lnSpc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itchFamily="2" charset="2"/>
                <a:buNone/>
              </a:pPr>
              <a:t>2</a:t>
            </a:fld>
            <a:r>
              <a:rPr lang="en-US" sz="10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 ]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45720" anchor="ctr"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Sunshine’s Premier Visiting Physicians</a:t>
            </a:r>
          </a:p>
        </p:txBody>
      </p:sp>
      <p:sp>
        <p:nvSpPr>
          <p:cNvPr id="5120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tIns="45720"/>
          <a:lstStyle/>
          <a:p>
            <a:pPr marL="225425" indent="-225425" algn="ctr" defTabSz="914400" eaLnBrk="1" hangingPunct="1"/>
            <a:r>
              <a:rPr lang="en-US" b="1" smtClean="0"/>
              <a:t>On-Site Physician Services for your ALF:    Specializing in smaller communities </a:t>
            </a:r>
          </a:p>
          <a:p>
            <a:pPr marL="225425" indent="-225425" algn="ctr" defTabSz="914400" eaLnBrk="1" hangingPunct="1">
              <a:buFont typeface="Times New Roman" pitchFamily="18" charset="0"/>
              <a:buNone/>
            </a:pPr>
            <a:r>
              <a:rPr lang="en-US" b="1" smtClean="0"/>
              <a:t>24 Hour: Physician and Nurse Coverage</a:t>
            </a:r>
          </a:p>
          <a:p>
            <a:pPr marL="225425" indent="-225425" algn="ctr" defTabSz="914400" eaLnBrk="1" hangingPunct="1">
              <a:buFont typeface="Times New Roman" pitchFamily="18" charset="0"/>
              <a:buNone/>
            </a:pPr>
            <a:endParaRPr lang="en-US" b="1" smtClean="0"/>
          </a:p>
          <a:p>
            <a:pPr marL="225425" indent="-225425" algn="ctr" defTabSz="914400" eaLnBrk="1" hangingPunct="1"/>
            <a:r>
              <a:rPr lang="en-US" b="1" smtClean="0"/>
              <a:t>On-Site Patient Centered Medical Home</a:t>
            </a:r>
          </a:p>
          <a:p>
            <a:pPr marL="566738" lvl="1" indent="-227013" algn="ctr" defTabSz="914400" eaLnBrk="1" hangingPunct="1"/>
            <a:r>
              <a:rPr lang="en-US" b="1" smtClean="0"/>
              <a:t>Physician, Nurse and Referral Team</a:t>
            </a:r>
          </a:p>
          <a:p>
            <a:pPr marL="566738" lvl="1" indent="-227013" algn="ctr" defTabSz="914400" eaLnBrk="1" hangingPunct="1"/>
            <a:r>
              <a:rPr lang="en-US" b="1" smtClean="0"/>
              <a:t>The Future of Health Care &amp; Health Maintenance. </a:t>
            </a:r>
          </a:p>
          <a:p>
            <a:pPr marL="566738" lvl="1" indent="-227013" defTabSz="914400" eaLnBrk="1" hangingPunct="1">
              <a:buFont typeface="Times New Roman" pitchFamily="18" charset="0"/>
              <a:buNone/>
            </a:pPr>
            <a:r>
              <a:rPr lang="en-US" b="1" smtClean="0"/>
              <a:t>Mission………</a:t>
            </a:r>
          </a:p>
          <a:p>
            <a:pPr marL="566738" lvl="1" indent="-227013" defTabSz="914400" eaLnBrk="1" hangingPunct="1">
              <a:buFont typeface="Times New Roman" pitchFamily="18" charset="0"/>
              <a:buNone/>
            </a:pPr>
            <a:r>
              <a:rPr lang="en-US" sz="1800" b="1" smtClean="0"/>
              <a:t>Caring for People-Committed to Family-Connected to Community</a:t>
            </a:r>
          </a:p>
          <a:p>
            <a:pPr marL="566738" lvl="1" indent="-227013" defTabSz="914400" eaLnBrk="1" hangingPunct="1">
              <a:buFont typeface="Times New Roman" pitchFamily="18" charset="0"/>
              <a:buNone/>
            </a:pPr>
            <a:endParaRPr lang="en-US" sz="1800" b="1" smtClean="0"/>
          </a:p>
          <a:p>
            <a:pPr marL="566738" lvl="1" indent="-227013" defTabSz="914400" eaLnBrk="1" hangingPunct="1">
              <a:buFont typeface="Times New Roman" pitchFamily="18" charset="0"/>
              <a:buNone/>
            </a:pPr>
            <a:endParaRPr lang="en-US" b="1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 tIns="45720" anchor="ctr"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Accountable Care at work today.</a:t>
            </a:r>
          </a:p>
        </p:txBody>
      </p:sp>
      <p:sp>
        <p:nvSpPr>
          <p:cNvPr id="57347" name="Footer Placeholder 4"/>
          <p:cNvSpPr txBox="1">
            <a:spLocks noGrp="1"/>
          </p:cNvSpPr>
          <p:nvPr/>
        </p:nvSpPr>
        <p:spPr bwMode="auto">
          <a:xfrm>
            <a:off x="2540000" y="6218238"/>
            <a:ext cx="5664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r" defTabSz="914400" hangingPunct="1"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  <a:buSzPct val="50000"/>
              <a:buFont typeface="Wingdings" pitchFamily="2" charset="2"/>
              <a:buNone/>
            </a:pPr>
            <a:r>
              <a:rPr lang="en-US" sz="1200" b="1">
                <a:latin typeface="Arial Narrow" pitchFamily="34" charset="0"/>
                <a:cs typeface="Arial" charset="0"/>
              </a:rPr>
              <a:t>[  www.sunshinemd.org   or  (954) 972-6450  ]</a:t>
            </a:r>
          </a:p>
        </p:txBody>
      </p:sp>
      <p:sp>
        <p:nvSpPr>
          <p:cNvPr id="57348" name="Slide Number Placeholder 5"/>
          <p:cNvSpPr txBox="1">
            <a:spLocks noGrp="1"/>
          </p:cNvSpPr>
          <p:nvPr/>
        </p:nvSpPr>
        <p:spPr bwMode="auto">
          <a:xfrm>
            <a:off x="8286750" y="6383338"/>
            <a:ext cx="768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914400" hangingPunct="1"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  <a:buSzPct val="50000"/>
              <a:buFont typeface="Wingdings" pitchFamily="2" charset="2"/>
              <a:buNone/>
            </a:pPr>
            <a:r>
              <a:rPr lang="en-US" sz="10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[  </a:t>
            </a:r>
            <a:fld id="{5E22EE82-BA3D-4A89-BA1B-F3CF164F4DEF}" type="slidenum">
              <a:rPr lang="en-US" sz="10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pPr algn="ctr" defTabSz="914400" hangingPunct="1">
                <a:lnSpc>
                  <a:spcPct val="100000"/>
                </a:lnSpc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itchFamily="2" charset="2"/>
                <a:buNone/>
              </a:pPr>
              <a:t>3</a:t>
            </a:fld>
            <a:r>
              <a:rPr lang="en-US" sz="1000" b="1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  ]</a:t>
            </a:r>
          </a:p>
        </p:txBody>
      </p:sp>
      <p:graphicFrame>
        <p:nvGraphicFramePr>
          <p:cNvPr id="9" name="Diagram 8"/>
          <p:cNvGraphicFramePr/>
          <p:nvPr/>
        </p:nvGraphicFramePr>
        <p:xfrm>
          <a:off x="1530350" y="13906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Narrow"/>
        <a:ea typeface=""/>
        <a:cs typeface="Arial Unicode MS"/>
      </a:majorFont>
      <a:minorFont>
        <a:latin typeface="Arial Narrow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Narrow"/>
        <a:ea typeface=""/>
        <a:cs typeface="Arial Unicode MS"/>
      </a:majorFont>
      <a:minorFont>
        <a:latin typeface="Arial Narrow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121</Words>
  <PresentationFormat>On-screen Show 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Default Design</vt:lpstr>
      <vt:lpstr>1_Default Design</vt:lpstr>
      <vt:lpstr>Slide 1</vt:lpstr>
      <vt:lpstr>Sunshine’s Premier Visiting Physicians</vt:lpstr>
      <vt:lpstr>Accountable Care at work today.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Owner</cp:lastModifiedBy>
  <cp:revision>12</cp:revision>
  <cp:lastPrinted>1601-01-01T00:00:00Z</cp:lastPrinted>
  <dcterms:created xsi:type="dcterms:W3CDTF">1601-01-01T00:00:00Z</dcterms:created>
  <dcterms:modified xsi:type="dcterms:W3CDTF">2012-08-08T22:23:00Z</dcterms:modified>
</cp:coreProperties>
</file>